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58" r:id="rId5"/>
    <p:sldId id="259" r:id="rId6"/>
    <p:sldId id="261" r:id="rId7"/>
    <p:sldId id="260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6" autoAdjust="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EB2ED16-71A0-46D2-87F4-4E04E8488FDE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Rechthoe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hoe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 verbindingslijn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echte verbindingslijn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hoe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A0FF394-A343-41A7-9B34-CE51FA9950EF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ED16-71A0-46D2-87F4-4E04E8488FDE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FF394-A343-41A7-9B34-CE51FA9950E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ED16-71A0-46D2-87F4-4E04E8488FDE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FF394-A343-41A7-9B34-CE51FA9950E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EB2ED16-71A0-46D2-87F4-4E04E8488FDE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A0FF394-A343-41A7-9B34-CE51FA9950EF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EB2ED16-71A0-46D2-87F4-4E04E8488FDE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9" name="Rechthoe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e verbindingslijn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echte verbindingslijn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hoe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hte verbindingslijn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A0FF394-A343-41A7-9B34-CE51FA9950EF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ED16-71A0-46D2-87F4-4E04E8488FDE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FF394-A343-41A7-9B34-CE51FA9950EF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ED16-71A0-46D2-87F4-4E04E8488FDE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FF394-A343-41A7-9B34-CE51FA9950EF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EB2ED16-71A0-46D2-87F4-4E04E8488FDE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A0FF394-A343-41A7-9B34-CE51FA9950EF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ED16-71A0-46D2-87F4-4E04E8488FDE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FF394-A343-41A7-9B34-CE51FA9950E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EB2ED16-71A0-46D2-87F4-4E04E8488FDE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A0FF394-A343-41A7-9B34-CE51FA9950EF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jdelijke aanduiding voor voettekst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echte verbindingslijn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EB2ED16-71A0-46D2-87F4-4E04E8488FDE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A0FF394-A343-41A7-9B34-CE51FA9950EF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EB2ED16-71A0-46D2-87F4-4E04E8488FDE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A0FF394-A343-41A7-9B34-CE51FA9950EF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Assurance </a:t>
            </a:r>
            <a:r>
              <a:rPr lang="nl-BE" dirty="0" err="1" smtClean="0"/>
              <a:t>maladie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Les </a:t>
            </a:r>
            <a:r>
              <a:rPr lang="nl-BE" dirty="0" err="1" smtClean="0"/>
              <a:t>questions</a:t>
            </a:r>
            <a:r>
              <a:rPr lang="nl-BE" dirty="0" smtClean="0"/>
              <a:t> </a:t>
            </a:r>
            <a:r>
              <a:rPr lang="nl-BE" dirty="0" err="1" smtClean="0"/>
              <a:t>auxquelles</a:t>
            </a:r>
            <a:r>
              <a:rPr lang="nl-BE" dirty="0" smtClean="0"/>
              <a:t> </a:t>
            </a:r>
            <a:r>
              <a:rPr lang="nl-BE" dirty="0" err="1" smtClean="0"/>
              <a:t>on</a:t>
            </a:r>
            <a:r>
              <a:rPr lang="nl-BE" dirty="0" smtClean="0"/>
              <a:t> </a:t>
            </a:r>
            <a:r>
              <a:rPr lang="nl-BE" dirty="0" err="1" smtClean="0"/>
              <a:t>doit</a:t>
            </a:r>
            <a:r>
              <a:rPr lang="nl-BE" dirty="0" smtClean="0"/>
              <a:t> </a:t>
            </a:r>
            <a:r>
              <a:rPr lang="nl-BE" dirty="0" err="1" smtClean="0"/>
              <a:t>répondre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pPr lvl="0"/>
            <a:r>
              <a:rPr lang="fr-BE" b="1" dirty="0"/>
              <a:t>Il faut que </a:t>
            </a:r>
            <a:r>
              <a:rPr lang="fr-BE" b="1" dirty="0" smtClean="0"/>
              <a:t>l’assuré sache </a:t>
            </a:r>
            <a:r>
              <a:rPr lang="fr-BE" b="1" dirty="0"/>
              <a:t>pour quels risques maladie il est assuré et non pour quels </a:t>
            </a:r>
            <a:r>
              <a:rPr lang="fr-BE" b="1" dirty="0" smtClean="0"/>
              <a:t>actes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 fontScale="92500" lnSpcReduction="10000"/>
          </a:bodyPr>
          <a:lstStyle/>
          <a:p>
            <a:r>
              <a:rPr lang="fr-BE" dirty="0"/>
              <a:t>Est-ce que je suis assuré pour le </a:t>
            </a:r>
            <a:r>
              <a:rPr lang="fr-BE" dirty="0" smtClean="0"/>
              <a:t>PMA, avec ou </a:t>
            </a:r>
            <a:r>
              <a:rPr lang="fr-BE" dirty="0"/>
              <a:t>sans ticket modérateur ?</a:t>
            </a:r>
          </a:p>
          <a:p>
            <a:r>
              <a:rPr lang="fr-BE" dirty="0"/>
              <a:t>Est-ce que je suis assuré pour l’ensemble du paquet de soins au niveau du CMA ?</a:t>
            </a:r>
          </a:p>
          <a:p>
            <a:r>
              <a:rPr lang="fr-BE" dirty="0"/>
              <a:t>Est-ce qu’au niveau des CHR et CHU je suis assuré pour les urgences (accidents, appendicites, infarctus etc..) avec tous les examens, soins, interventions, prescription que cela implique </a:t>
            </a:r>
            <a:r>
              <a:rPr lang="fr-BE" dirty="0" smtClean="0"/>
              <a:t>?</a:t>
            </a:r>
          </a:p>
          <a:p>
            <a:r>
              <a:rPr lang="fr-BE" dirty="0" smtClean="0"/>
              <a:t>Est-ce </a:t>
            </a:r>
            <a:r>
              <a:rPr lang="fr-BE" dirty="0"/>
              <a:t>que je suis assuré de la même façon pour les maladies </a:t>
            </a:r>
            <a:r>
              <a:rPr lang="fr-BE" dirty="0" smtClean="0"/>
              <a:t>graves non transmissibles (CVA</a:t>
            </a:r>
            <a:r>
              <a:rPr lang="fr-BE" dirty="0"/>
              <a:t>, cancers, complications rénales etc</a:t>
            </a:r>
            <a:r>
              <a:rPr lang="fr-BE" dirty="0" smtClean="0"/>
              <a:t>.) ?</a:t>
            </a:r>
            <a:endParaRPr lang="fr-BE" dirty="0"/>
          </a:p>
          <a:p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930226"/>
          </a:xfrm>
        </p:spPr>
        <p:txBody>
          <a:bodyPr>
            <a:normAutofit fontScale="90000"/>
          </a:bodyPr>
          <a:lstStyle/>
          <a:p>
            <a:r>
              <a:rPr lang="nl-BE" b="1" dirty="0" err="1" smtClean="0"/>
              <a:t>Il</a:t>
            </a:r>
            <a:r>
              <a:rPr lang="nl-BE" b="1" dirty="0" smtClean="0"/>
              <a:t> </a:t>
            </a:r>
            <a:r>
              <a:rPr lang="nl-BE" b="1" dirty="0" err="1" smtClean="0"/>
              <a:t>faut</a:t>
            </a:r>
            <a:r>
              <a:rPr lang="nl-BE" b="1" dirty="0" smtClean="0"/>
              <a:t> </a:t>
            </a:r>
            <a:r>
              <a:rPr lang="nl-BE" b="1" dirty="0" err="1" smtClean="0"/>
              <a:t>que</a:t>
            </a:r>
            <a:r>
              <a:rPr lang="nl-BE" b="1" dirty="0" smtClean="0"/>
              <a:t> </a:t>
            </a:r>
            <a:r>
              <a:rPr lang="nl-BE" b="1" dirty="0" err="1" smtClean="0"/>
              <a:t>le</a:t>
            </a:r>
            <a:r>
              <a:rPr lang="nl-BE" b="1" dirty="0" smtClean="0"/>
              <a:t> </a:t>
            </a:r>
            <a:r>
              <a:rPr lang="nl-BE" b="1" dirty="0" err="1" smtClean="0"/>
              <a:t>scénario</a:t>
            </a:r>
            <a:r>
              <a:rPr lang="nl-BE" b="1" dirty="0" smtClean="0"/>
              <a:t> </a:t>
            </a:r>
            <a:r>
              <a:rPr lang="nl-BE" b="1" dirty="0" err="1" smtClean="0"/>
              <a:t>d’extension</a:t>
            </a:r>
            <a:r>
              <a:rPr lang="nl-BE" b="1" dirty="0" smtClean="0"/>
              <a:t> de </a:t>
            </a:r>
            <a:r>
              <a:rPr lang="nl-BE" b="1" dirty="0" err="1" smtClean="0"/>
              <a:t>l’AMU</a:t>
            </a:r>
            <a:r>
              <a:rPr lang="nl-BE" b="1" dirty="0" smtClean="0"/>
              <a:t> </a:t>
            </a:r>
            <a:r>
              <a:rPr lang="nl-BE" b="1" dirty="0" err="1" smtClean="0"/>
              <a:t>tienne</a:t>
            </a:r>
            <a:r>
              <a:rPr lang="nl-BE" b="1" dirty="0" smtClean="0"/>
              <a:t> </a:t>
            </a:r>
            <a:r>
              <a:rPr lang="nl-BE" b="1" dirty="0" err="1" smtClean="0"/>
              <a:t>compte</a:t>
            </a:r>
            <a:r>
              <a:rPr lang="nl-BE" b="1" dirty="0" smtClean="0"/>
              <a:t> des </a:t>
            </a:r>
            <a:r>
              <a:rPr lang="nl-BE" b="1" dirty="0" err="1" smtClean="0"/>
              <a:t>capacités</a:t>
            </a:r>
            <a:r>
              <a:rPr lang="nl-BE" b="1" dirty="0" smtClean="0"/>
              <a:t> </a:t>
            </a:r>
            <a:r>
              <a:rPr lang="nl-BE" b="1" dirty="0" err="1" smtClean="0"/>
              <a:t>financières</a:t>
            </a:r>
            <a:r>
              <a:rPr lang="nl-BE" b="1" dirty="0" smtClean="0"/>
              <a:t> de </a:t>
            </a:r>
            <a:r>
              <a:rPr lang="nl-BE" b="1" dirty="0" err="1" smtClean="0"/>
              <a:t>l’Etat</a:t>
            </a:r>
            <a:r>
              <a:rPr lang="nl-BE" b="1" dirty="0" smtClean="0"/>
              <a:t> et des </a:t>
            </a:r>
            <a:r>
              <a:rPr lang="nl-BE" b="1" dirty="0" err="1" smtClean="0"/>
              <a:t>objectifis</a:t>
            </a:r>
            <a:r>
              <a:rPr lang="nl-BE" b="1" dirty="0" smtClean="0"/>
              <a:t> </a:t>
            </a:r>
            <a:r>
              <a:rPr lang="nl-BE" b="1" dirty="0" err="1" smtClean="0"/>
              <a:t>prioritaires</a:t>
            </a:r>
            <a:r>
              <a:rPr lang="nl-BE" b="1" dirty="0" smtClean="0"/>
              <a:t> du </a:t>
            </a:r>
            <a:r>
              <a:rPr lang="nl-BE" b="1" dirty="0" err="1" smtClean="0"/>
              <a:t>PNDSet</a:t>
            </a:r>
            <a:r>
              <a:rPr lang="nl-BE" b="1" dirty="0" smtClean="0"/>
              <a:t> de la SCADD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2276872"/>
            <a:ext cx="7467600" cy="4197080"/>
          </a:xfrm>
        </p:spPr>
        <p:txBody>
          <a:bodyPr>
            <a:normAutofit lnSpcReduction="10000"/>
          </a:bodyPr>
          <a:lstStyle/>
          <a:p>
            <a:r>
              <a:rPr lang="nl-BE" dirty="0" err="1" smtClean="0"/>
              <a:t>Comment</a:t>
            </a:r>
            <a:r>
              <a:rPr lang="nl-BE" dirty="0" smtClean="0"/>
              <a:t> </a:t>
            </a:r>
            <a:r>
              <a:rPr lang="nl-BE" dirty="0" err="1" smtClean="0"/>
              <a:t>est-ce</a:t>
            </a:r>
            <a:r>
              <a:rPr lang="nl-BE" dirty="0" smtClean="0"/>
              <a:t> </a:t>
            </a:r>
            <a:r>
              <a:rPr lang="nl-BE" dirty="0" err="1" smtClean="0"/>
              <a:t>que</a:t>
            </a:r>
            <a:r>
              <a:rPr lang="nl-BE" dirty="0" smtClean="0"/>
              <a:t> </a:t>
            </a:r>
            <a:r>
              <a:rPr lang="nl-BE" dirty="0" err="1" smtClean="0"/>
              <a:t>le</a:t>
            </a:r>
            <a:r>
              <a:rPr lang="nl-BE" dirty="0" smtClean="0"/>
              <a:t> </a:t>
            </a:r>
            <a:r>
              <a:rPr lang="nl-BE" dirty="0" err="1" smtClean="0"/>
              <a:t>secteur</a:t>
            </a:r>
            <a:r>
              <a:rPr lang="nl-BE" dirty="0" smtClean="0"/>
              <a:t> de la santé </a:t>
            </a:r>
            <a:r>
              <a:rPr lang="nl-BE" dirty="0" err="1" smtClean="0"/>
              <a:t>pourra</a:t>
            </a:r>
            <a:r>
              <a:rPr lang="nl-BE" dirty="0" smtClean="0"/>
              <a:t> </a:t>
            </a:r>
            <a:r>
              <a:rPr lang="nl-BE" dirty="0" err="1" smtClean="0"/>
              <a:t>veiller</a:t>
            </a:r>
            <a:r>
              <a:rPr lang="nl-BE" dirty="0" smtClean="0"/>
              <a:t> à </a:t>
            </a:r>
            <a:r>
              <a:rPr lang="nl-BE" dirty="0" err="1" smtClean="0"/>
              <a:t>ce</a:t>
            </a:r>
            <a:r>
              <a:rPr lang="nl-BE" dirty="0" smtClean="0"/>
              <a:t> </a:t>
            </a:r>
            <a:r>
              <a:rPr lang="nl-BE" dirty="0" err="1" smtClean="0"/>
              <a:t>que</a:t>
            </a:r>
            <a:r>
              <a:rPr lang="nl-BE" dirty="0" smtClean="0"/>
              <a:t> </a:t>
            </a:r>
            <a:r>
              <a:rPr lang="nl-BE" dirty="0" err="1" smtClean="0"/>
              <a:t>l’AMU</a:t>
            </a:r>
            <a:r>
              <a:rPr lang="nl-BE" dirty="0" smtClean="0"/>
              <a:t> </a:t>
            </a:r>
            <a:r>
              <a:rPr lang="nl-BE" dirty="0" err="1" smtClean="0"/>
              <a:t>contribue</a:t>
            </a:r>
            <a:r>
              <a:rPr lang="nl-BE" dirty="0" smtClean="0"/>
              <a:t> à </a:t>
            </a:r>
            <a:r>
              <a:rPr lang="nl-BE" dirty="0" err="1" smtClean="0"/>
              <a:t>l’atteinte</a:t>
            </a:r>
            <a:r>
              <a:rPr lang="nl-BE" dirty="0" smtClean="0"/>
              <a:t> des </a:t>
            </a:r>
            <a:r>
              <a:rPr lang="nl-BE" dirty="0" err="1" smtClean="0"/>
              <a:t>objectifs</a:t>
            </a:r>
            <a:r>
              <a:rPr lang="nl-BE" dirty="0" smtClean="0"/>
              <a:t> </a:t>
            </a:r>
            <a:r>
              <a:rPr lang="nl-BE" dirty="0" err="1" smtClean="0"/>
              <a:t>prioritaires</a:t>
            </a:r>
            <a:r>
              <a:rPr lang="nl-BE" dirty="0" smtClean="0"/>
              <a:t> du PNDS ?</a:t>
            </a:r>
          </a:p>
          <a:p>
            <a:r>
              <a:rPr lang="nl-BE" dirty="0" err="1" smtClean="0"/>
              <a:t>Comment</a:t>
            </a:r>
            <a:r>
              <a:rPr lang="nl-BE" dirty="0" smtClean="0"/>
              <a:t> </a:t>
            </a:r>
            <a:r>
              <a:rPr lang="nl-BE" dirty="0" err="1" smtClean="0"/>
              <a:t>intégrer</a:t>
            </a:r>
            <a:r>
              <a:rPr lang="nl-BE" dirty="0" smtClean="0"/>
              <a:t> à </a:t>
            </a:r>
            <a:r>
              <a:rPr lang="nl-BE" dirty="0" err="1" smtClean="0"/>
              <a:t>court</a:t>
            </a:r>
            <a:r>
              <a:rPr lang="nl-BE" dirty="0" smtClean="0"/>
              <a:t> </a:t>
            </a:r>
            <a:r>
              <a:rPr lang="nl-BE" dirty="0" err="1" smtClean="0"/>
              <a:t>terme</a:t>
            </a:r>
            <a:r>
              <a:rPr lang="nl-BE" dirty="0" smtClean="0"/>
              <a:t> </a:t>
            </a:r>
            <a:r>
              <a:rPr lang="nl-BE" dirty="0" err="1" smtClean="0"/>
              <a:t>l’exemption</a:t>
            </a:r>
            <a:r>
              <a:rPr lang="nl-BE" dirty="0" smtClean="0"/>
              <a:t> des </a:t>
            </a:r>
            <a:r>
              <a:rPr lang="nl-BE" dirty="0" err="1" smtClean="0"/>
              <a:t>enfants</a:t>
            </a:r>
            <a:r>
              <a:rPr lang="nl-BE" dirty="0" smtClean="0"/>
              <a:t> de 0 à 5 </a:t>
            </a:r>
            <a:r>
              <a:rPr lang="nl-BE" dirty="0" err="1" smtClean="0"/>
              <a:t>ans</a:t>
            </a:r>
            <a:r>
              <a:rPr lang="nl-BE" dirty="0" smtClean="0"/>
              <a:t> dans </a:t>
            </a:r>
            <a:r>
              <a:rPr lang="nl-BE" dirty="0" err="1" smtClean="0"/>
              <a:t>l’AMU</a:t>
            </a:r>
            <a:r>
              <a:rPr lang="nl-BE" dirty="0" smtClean="0"/>
              <a:t> ?</a:t>
            </a:r>
          </a:p>
          <a:p>
            <a:r>
              <a:rPr lang="nl-BE" dirty="0" err="1" smtClean="0"/>
              <a:t>Comment</a:t>
            </a:r>
            <a:r>
              <a:rPr lang="nl-BE" dirty="0" smtClean="0"/>
              <a:t> </a:t>
            </a:r>
            <a:r>
              <a:rPr lang="nl-BE" dirty="0" err="1" smtClean="0"/>
              <a:t>prendre</a:t>
            </a:r>
            <a:r>
              <a:rPr lang="nl-BE" dirty="0" smtClean="0"/>
              <a:t> en </a:t>
            </a:r>
            <a:r>
              <a:rPr lang="nl-BE" dirty="0" err="1" smtClean="0"/>
              <a:t>compte</a:t>
            </a:r>
            <a:r>
              <a:rPr lang="nl-BE" dirty="0" smtClean="0"/>
              <a:t> les </a:t>
            </a:r>
            <a:r>
              <a:rPr lang="nl-BE" dirty="0" err="1" smtClean="0"/>
              <a:t>contraintes</a:t>
            </a:r>
            <a:r>
              <a:rPr lang="nl-BE" dirty="0" smtClean="0"/>
              <a:t> </a:t>
            </a:r>
            <a:r>
              <a:rPr lang="nl-BE" dirty="0" err="1" smtClean="0"/>
              <a:t>budgétaires</a:t>
            </a:r>
            <a:r>
              <a:rPr lang="nl-BE" dirty="0" smtClean="0"/>
              <a:t> de </a:t>
            </a:r>
            <a:r>
              <a:rPr lang="nl-BE" dirty="0" err="1" smtClean="0"/>
              <a:t>l’Etat</a:t>
            </a:r>
            <a:r>
              <a:rPr lang="nl-BE" dirty="0" smtClean="0"/>
              <a:t> dans </a:t>
            </a:r>
            <a:r>
              <a:rPr lang="nl-BE" dirty="0" err="1" smtClean="0"/>
              <a:t>le</a:t>
            </a:r>
            <a:r>
              <a:rPr lang="nl-BE" dirty="0" smtClean="0"/>
              <a:t> </a:t>
            </a:r>
            <a:r>
              <a:rPr lang="nl-BE" dirty="0" err="1" smtClean="0"/>
              <a:t>scénario</a:t>
            </a:r>
            <a:r>
              <a:rPr lang="nl-BE" dirty="0" smtClean="0"/>
              <a:t> </a:t>
            </a:r>
            <a:r>
              <a:rPr lang="nl-BE" dirty="0" err="1" smtClean="0"/>
              <a:t>d’extension</a:t>
            </a:r>
            <a:r>
              <a:rPr lang="nl-BE" dirty="0" smtClean="0"/>
              <a:t>?</a:t>
            </a:r>
          </a:p>
          <a:p>
            <a:r>
              <a:rPr lang="nl-BE" dirty="0" err="1" smtClean="0"/>
              <a:t>Comment</a:t>
            </a:r>
            <a:r>
              <a:rPr lang="nl-BE" dirty="0" smtClean="0"/>
              <a:t> </a:t>
            </a:r>
            <a:r>
              <a:rPr lang="nl-BE" dirty="0" err="1" smtClean="0"/>
              <a:t>assurer</a:t>
            </a:r>
            <a:r>
              <a:rPr lang="nl-BE" dirty="0" smtClean="0"/>
              <a:t> </a:t>
            </a:r>
            <a:r>
              <a:rPr lang="nl-BE" dirty="0" err="1" smtClean="0"/>
              <a:t>que</a:t>
            </a:r>
            <a:r>
              <a:rPr lang="nl-BE" dirty="0" smtClean="0"/>
              <a:t> les </a:t>
            </a:r>
            <a:r>
              <a:rPr lang="nl-BE" dirty="0" err="1" smtClean="0"/>
              <a:t>moyens</a:t>
            </a:r>
            <a:r>
              <a:rPr lang="nl-BE" dirty="0" smtClean="0"/>
              <a:t> </a:t>
            </a:r>
            <a:r>
              <a:rPr lang="nl-BE" dirty="0" err="1" smtClean="0"/>
              <a:t>budgétaires</a:t>
            </a:r>
            <a:r>
              <a:rPr lang="nl-BE" dirty="0" smtClean="0"/>
              <a:t> </a:t>
            </a:r>
            <a:r>
              <a:rPr lang="nl-BE" dirty="0" err="1" smtClean="0"/>
              <a:t>complémentaires</a:t>
            </a:r>
            <a:r>
              <a:rPr lang="nl-BE" dirty="0" smtClean="0"/>
              <a:t> </a:t>
            </a:r>
            <a:r>
              <a:rPr lang="nl-BE" dirty="0" err="1" smtClean="0"/>
              <a:t>contribuent</a:t>
            </a:r>
            <a:r>
              <a:rPr lang="nl-BE" dirty="0" smtClean="0"/>
              <a:t> à la </a:t>
            </a:r>
            <a:r>
              <a:rPr lang="nl-BE" dirty="0" err="1" smtClean="0"/>
              <a:t>réduction</a:t>
            </a:r>
            <a:r>
              <a:rPr lang="nl-BE" dirty="0" smtClean="0"/>
              <a:t> de la </a:t>
            </a:r>
            <a:r>
              <a:rPr lang="nl-BE" dirty="0" err="1" smtClean="0"/>
              <a:t>pauvreté</a:t>
            </a:r>
            <a:r>
              <a:rPr lang="nl-BE" dirty="0" smtClean="0"/>
              <a:t> ?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>
            <a:normAutofit/>
          </a:bodyPr>
          <a:lstStyle/>
          <a:p>
            <a:pPr lvl="0"/>
            <a:r>
              <a:rPr lang="fr-BE" b="1" dirty="0"/>
              <a:t>Il faut que l’AMU ait la capacité d’apprendre et de s’adapter au comportement des usagers et des prestataires</a:t>
            </a:r>
            <a:r>
              <a:rPr lang="fr-BE" dirty="0"/>
              <a:t/>
            </a:r>
            <a:br>
              <a:rPr lang="fr-BE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2708920"/>
            <a:ext cx="8229600" cy="3417243"/>
          </a:xfrm>
        </p:spPr>
        <p:txBody>
          <a:bodyPr>
            <a:normAutofit lnSpcReduction="10000"/>
          </a:bodyPr>
          <a:lstStyle/>
          <a:p>
            <a:pPr lvl="0"/>
            <a:r>
              <a:rPr lang="fr-BE" dirty="0" smtClean="0"/>
              <a:t>Quelles instances pourront collecter les évidences sur l’efficacité de l’AMU et les porter à la connaissance de tous ? </a:t>
            </a:r>
          </a:p>
          <a:p>
            <a:pPr lvl="0"/>
            <a:r>
              <a:rPr lang="fr-BE" dirty="0" smtClean="0"/>
              <a:t>Comment est-ce que l’AMU pourra induire </a:t>
            </a:r>
            <a:r>
              <a:rPr lang="fr-BE" dirty="0" smtClean="0"/>
              <a:t>une culture </a:t>
            </a:r>
            <a:r>
              <a:rPr lang="fr-BE" dirty="0" smtClean="0"/>
              <a:t>d’apprentissage et d’</a:t>
            </a:r>
            <a:r>
              <a:rPr lang="fr-BE" dirty="0" err="1" smtClean="0"/>
              <a:t>adapattion</a:t>
            </a:r>
            <a:r>
              <a:rPr lang="fr-BE" dirty="0" smtClean="0"/>
              <a:t> </a:t>
            </a:r>
            <a:r>
              <a:rPr lang="fr-BE" dirty="0" err="1" smtClean="0"/>
              <a:t>permanenete</a:t>
            </a:r>
            <a:r>
              <a:rPr lang="fr-BE" dirty="0" smtClean="0"/>
              <a:t> en son sein  </a:t>
            </a:r>
            <a:endParaRPr lang="fr-BE" dirty="0"/>
          </a:p>
          <a:p>
            <a:pPr lvl="0"/>
            <a:r>
              <a:rPr lang="fr-BE" dirty="0" smtClean="0"/>
              <a:t>Comment éviter </a:t>
            </a:r>
            <a:r>
              <a:rPr lang="fr-BE" dirty="0"/>
              <a:t>que les décrets d’application </a:t>
            </a:r>
            <a:r>
              <a:rPr lang="fr-BE" dirty="0" smtClean="0"/>
              <a:t>de l’AMU et les règlements financiers verrouillent tout changement qui s’impose ?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/>
          </a:bodyPr>
          <a:lstStyle/>
          <a:p>
            <a:pPr lvl="0"/>
            <a:r>
              <a:rPr lang="fr-BE" b="1" dirty="0"/>
              <a:t>Il faut que la modalité de paiement des prestations sauvegarde la viabilité financière de l’AMU et des prestataires</a:t>
            </a:r>
            <a:r>
              <a:rPr lang="fr-BE" dirty="0"/>
              <a:t/>
            </a:r>
            <a:br>
              <a:rPr lang="fr-BE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2420888"/>
            <a:ext cx="8229600" cy="4032448"/>
          </a:xfrm>
        </p:spPr>
        <p:txBody>
          <a:bodyPr>
            <a:normAutofit/>
          </a:bodyPr>
          <a:lstStyle/>
          <a:p>
            <a:pPr lvl="0"/>
            <a:r>
              <a:rPr lang="fr-BE" dirty="0" smtClean="0"/>
              <a:t>Quelle modalité de paiement des prestataires permettrait d’assurer à l’AMU une bonne prévisibilité du montants des remboursement ? </a:t>
            </a:r>
          </a:p>
          <a:p>
            <a:pPr lvl="0"/>
            <a:r>
              <a:rPr lang="fr-BE" dirty="0" smtClean="0"/>
              <a:t>Faut-il introduire la capitation dans les CSPS , la forfaitarisation dans les CMA? Quels forfaits?</a:t>
            </a:r>
          </a:p>
          <a:p>
            <a:pPr lvl="0"/>
            <a:r>
              <a:rPr lang="fr-BE" dirty="0" smtClean="0"/>
              <a:t>Comment éviter qu’au niveau CHR et CHU la prescription abusive d’actes menace la viabilité de l’AMU 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2794322"/>
          </a:xfrm>
        </p:spPr>
        <p:txBody>
          <a:bodyPr>
            <a:normAutofit/>
          </a:bodyPr>
          <a:lstStyle/>
          <a:p>
            <a:r>
              <a:rPr lang="nl-BE" b="1" dirty="0" err="1" smtClean="0"/>
              <a:t>Il</a:t>
            </a:r>
            <a:r>
              <a:rPr lang="nl-BE" b="1" dirty="0" smtClean="0"/>
              <a:t> </a:t>
            </a:r>
            <a:r>
              <a:rPr lang="nl-BE" b="1" dirty="0" err="1" smtClean="0"/>
              <a:t>faut</a:t>
            </a:r>
            <a:r>
              <a:rPr lang="nl-BE" b="1" dirty="0" smtClean="0"/>
              <a:t> </a:t>
            </a:r>
            <a:r>
              <a:rPr lang="nl-BE" b="1" dirty="0" err="1" smtClean="0"/>
              <a:t>que</a:t>
            </a:r>
            <a:r>
              <a:rPr lang="nl-BE" b="1" dirty="0" smtClean="0"/>
              <a:t> les </a:t>
            </a:r>
            <a:r>
              <a:rPr lang="nl-BE" b="1" dirty="0" err="1" smtClean="0"/>
              <a:t>prestaires</a:t>
            </a:r>
            <a:r>
              <a:rPr lang="nl-BE" b="1" dirty="0" smtClean="0"/>
              <a:t> </a:t>
            </a:r>
            <a:r>
              <a:rPr lang="nl-BE" b="1" dirty="0" err="1" smtClean="0"/>
              <a:t>aient</a:t>
            </a:r>
            <a:r>
              <a:rPr lang="nl-BE" b="1" dirty="0" smtClean="0"/>
              <a:t> la </a:t>
            </a:r>
            <a:r>
              <a:rPr lang="nl-BE" b="1" dirty="0" err="1" smtClean="0"/>
              <a:t>capacité</a:t>
            </a:r>
            <a:r>
              <a:rPr lang="nl-BE" b="1" dirty="0" smtClean="0"/>
              <a:t> </a:t>
            </a:r>
            <a:r>
              <a:rPr lang="nl-BE" b="1" dirty="0" err="1" smtClean="0"/>
              <a:t>gestionnaire</a:t>
            </a:r>
            <a:r>
              <a:rPr lang="nl-BE" b="1" dirty="0" smtClean="0"/>
              <a:t> et </a:t>
            </a:r>
            <a:r>
              <a:rPr lang="nl-BE" b="1" dirty="0" err="1" smtClean="0"/>
              <a:t>l’autonomie</a:t>
            </a:r>
            <a:r>
              <a:rPr lang="nl-BE" b="1" dirty="0" smtClean="0"/>
              <a:t> </a:t>
            </a:r>
            <a:r>
              <a:rPr lang="nl-BE" b="1" dirty="0" err="1" smtClean="0"/>
              <a:t>pour</a:t>
            </a:r>
            <a:r>
              <a:rPr lang="nl-BE" b="1" dirty="0" smtClean="0"/>
              <a:t> </a:t>
            </a:r>
            <a:r>
              <a:rPr lang="nl-BE" b="1" dirty="0" err="1" smtClean="0"/>
              <a:t>assurer</a:t>
            </a:r>
            <a:r>
              <a:rPr lang="nl-BE" b="1" dirty="0" smtClean="0"/>
              <a:t> la </a:t>
            </a:r>
            <a:r>
              <a:rPr lang="nl-BE" b="1" dirty="0" err="1" smtClean="0"/>
              <a:t>qualité</a:t>
            </a:r>
            <a:r>
              <a:rPr lang="nl-BE" b="1" dirty="0" smtClean="0"/>
              <a:t> des </a:t>
            </a:r>
            <a:r>
              <a:rPr lang="nl-BE" b="1" dirty="0" err="1" smtClean="0"/>
              <a:t>soins</a:t>
            </a:r>
            <a:r>
              <a:rPr lang="nl-BE" b="1" dirty="0" smtClean="0"/>
              <a:t>, la </a:t>
            </a:r>
            <a:r>
              <a:rPr lang="nl-BE" b="1" dirty="0" err="1" smtClean="0"/>
              <a:t>disponibilité</a:t>
            </a:r>
            <a:r>
              <a:rPr lang="nl-BE" b="1" dirty="0" smtClean="0"/>
              <a:t> des </a:t>
            </a:r>
            <a:r>
              <a:rPr lang="nl-BE" b="1" dirty="0" err="1" smtClean="0"/>
              <a:t>médicaments</a:t>
            </a:r>
            <a:r>
              <a:rPr lang="nl-BE" b="1" dirty="0" smtClean="0"/>
              <a:t> et la </a:t>
            </a:r>
            <a:r>
              <a:rPr lang="nl-BE" b="1" dirty="0" err="1" smtClean="0"/>
              <a:t>motivation</a:t>
            </a:r>
            <a:r>
              <a:rPr lang="nl-BE" b="1" dirty="0" smtClean="0"/>
              <a:t> du </a:t>
            </a:r>
            <a:r>
              <a:rPr lang="nl-BE" b="1" dirty="0" err="1" smtClean="0"/>
              <a:t>personnel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67544" y="3212976"/>
            <a:ext cx="8219256" cy="2913187"/>
          </a:xfrm>
        </p:spPr>
        <p:txBody>
          <a:bodyPr>
            <a:normAutofit lnSpcReduction="10000"/>
          </a:bodyPr>
          <a:lstStyle/>
          <a:p>
            <a:r>
              <a:rPr lang="nl-BE" dirty="0" err="1" smtClean="0"/>
              <a:t>Comment</a:t>
            </a:r>
            <a:r>
              <a:rPr lang="nl-BE" dirty="0" smtClean="0"/>
              <a:t> </a:t>
            </a:r>
            <a:r>
              <a:rPr lang="nl-BE" dirty="0" err="1" smtClean="0"/>
              <a:t>éviter</a:t>
            </a:r>
            <a:r>
              <a:rPr lang="nl-BE" dirty="0" smtClean="0"/>
              <a:t> </a:t>
            </a:r>
            <a:r>
              <a:rPr lang="nl-BE" dirty="0" err="1" smtClean="0"/>
              <a:t>que</a:t>
            </a:r>
            <a:r>
              <a:rPr lang="nl-BE" dirty="0" smtClean="0"/>
              <a:t> les </a:t>
            </a:r>
            <a:r>
              <a:rPr lang="nl-BE" dirty="0" err="1" smtClean="0"/>
              <a:t>règles</a:t>
            </a:r>
            <a:r>
              <a:rPr lang="nl-BE" dirty="0" smtClean="0"/>
              <a:t> financiers dans les services </a:t>
            </a:r>
            <a:r>
              <a:rPr lang="nl-BE" dirty="0" err="1" smtClean="0"/>
              <a:t>publics</a:t>
            </a:r>
            <a:r>
              <a:rPr lang="nl-BE" dirty="0" smtClean="0"/>
              <a:t> </a:t>
            </a:r>
            <a:r>
              <a:rPr lang="nl-BE" dirty="0" err="1" smtClean="0"/>
              <a:t>empêchent</a:t>
            </a:r>
            <a:r>
              <a:rPr lang="nl-BE" dirty="0" smtClean="0"/>
              <a:t> </a:t>
            </a:r>
            <a:r>
              <a:rPr lang="nl-BE" dirty="0" err="1" smtClean="0"/>
              <a:t>l’élaboration</a:t>
            </a:r>
            <a:r>
              <a:rPr lang="nl-BE" dirty="0" smtClean="0"/>
              <a:t> </a:t>
            </a:r>
            <a:r>
              <a:rPr lang="nl-BE" dirty="0" err="1" smtClean="0"/>
              <a:t>d’un</a:t>
            </a:r>
            <a:r>
              <a:rPr lang="nl-BE" dirty="0" smtClean="0"/>
              <a:t> budget intelligent ?</a:t>
            </a:r>
          </a:p>
          <a:p>
            <a:r>
              <a:rPr lang="nl-BE" dirty="0" err="1" smtClean="0"/>
              <a:t>Comment</a:t>
            </a:r>
            <a:r>
              <a:rPr lang="nl-BE" dirty="0" smtClean="0"/>
              <a:t> </a:t>
            </a:r>
            <a:r>
              <a:rPr lang="nl-BE" dirty="0" err="1" smtClean="0"/>
              <a:t>assurer</a:t>
            </a:r>
            <a:r>
              <a:rPr lang="nl-BE" dirty="0" smtClean="0"/>
              <a:t> dans les services </a:t>
            </a:r>
            <a:r>
              <a:rPr lang="nl-BE" dirty="0" err="1" smtClean="0"/>
              <a:t>publics</a:t>
            </a:r>
            <a:r>
              <a:rPr lang="nl-BE" dirty="0" smtClean="0"/>
              <a:t> </a:t>
            </a:r>
            <a:r>
              <a:rPr lang="nl-BE" dirty="0" err="1" smtClean="0"/>
              <a:t>une</a:t>
            </a:r>
            <a:r>
              <a:rPr lang="nl-BE" dirty="0" smtClean="0"/>
              <a:t> </a:t>
            </a:r>
            <a:r>
              <a:rPr lang="nl-BE" dirty="0" err="1" smtClean="0"/>
              <a:t>comptabilté</a:t>
            </a:r>
            <a:r>
              <a:rPr lang="nl-BE" dirty="0" smtClean="0"/>
              <a:t> </a:t>
            </a:r>
            <a:r>
              <a:rPr lang="nl-BE" dirty="0" err="1" smtClean="0"/>
              <a:t>qui</a:t>
            </a:r>
            <a:r>
              <a:rPr lang="nl-BE" dirty="0" smtClean="0"/>
              <a:t> </a:t>
            </a:r>
            <a:r>
              <a:rPr lang="nl-BE" dirty="0" err="1" smtClean="0"/>
              <a:t>permet</a:t>
            </a:r>
            <a:r>
              <a:rPr lang="nl-BE" dirty="0" smtClean="0"/>
              <a:t> </a:t>
            </a:r>
            <a:r>
              <a:rPr lang="nl-BE" dirty="0" err="1" smtClean="0"/>
              <a:t>une</a:t>
            </a:r>
            <a:r>
              <a:rPr lang="nl-BE" dirty="0" smtClean="0"/>
              <a:t> </a:t>
            </a:r>
            <a:r>
              <a:rPr lang="nl-BE" dirty="0" err="1" smtClean="0"/>
              <a:t>gestion</a:t>
            </a:r>
            <a:r>
              <a:rPr lang="nl-BE" dirty="0" smtClean="0"/>
              <a:t> </a:t>
            </a:r>
            <a:r>
              <a:rPr lang="nl-BE" dirty="0" err="1" smtClean="0"/>
              <a:t>financière</a:t>
            </a:r>
            <a:r>
              <a:rPr lang="nl-BE" dirty="0" smtClean="0"/>
              <a:t> </a:t>
            </a:r>
            <a:r>
              <a:rPr lang="nl-BE" dirty="0" err="1" smtClean="0"/>
              <a:t>adé</a:t>
            </a:r>
            <a:r>
              <a:rPr lang="nl-BE" dirty="0" err="1"/>
              <a:t>q</a:t>
            </a:r>
            <a:r>
              <a:rPr lang="nl-BE" dirty="0" err="1" smtClean="0"/>
              <a:t>uate</a:t>
            </a:r>
            <a:r>
              <a:rPr lang="nl-BE" dirty="0" smtClean="0"/>
              <a:t> du </a:t>
            </a:r>
            <a:r>
              <a:rPr lang="nl-BE" dirty="0" err="1" smtClean="0"/>
              <a:t>capital</a:t>
            </a:r>
            <a:r>
              <a:rPr lang="nl-BE" dirty="0" smtClean="0"/>
              <a:t> </a:t>
            </a:r>
            <a:r>
              <a:rPr lang="nl-BE" dirty="0" err="1" smtClean="0"/>
              <a:t>médicaments</a:t>
            </a:r>
            <a:r>
              <a:rPr lang="nl-BE" dirty="0" smtClean="0"/>
              <a:t> ?</a:t>
            </a:r>
          </a:p>
          <a:p>
            <a:r>
              <a:rPr lang="nl-BE" dirty="0" err="1" smtClean="0"/>
              <a:t>Comment</a:t>
            </a:r>
            <a:r>
              <a:rPr lang="nl-BE" dirty="0" smtClean="0"/>
              <a:t> </a:t>
            </a:r>
            <a:r>
              <a:rPr lang="nl-BE" dirty="0" err="1" smtClean="0"/>
              <a:t>assurer</a:t>
            </a:r>
            <a:r>
              <a:rPr lang="nl-BE" dirty="0" smtClean="0"/>
              <a:t> </a:t>
            </a:r>
            <a:r>
              <a:rPr lang="nl-BE" dirty="0" err="1" smtClean="0"/>
              <a:t>une</a:t>
            </a:r>
            <a:r>
              <a:rPr lang="nl-BE" dirty="0" smtClean="0"/>
              <a:t> </a:t>
            </a:r>
            <a:r>
              <a:rPr lang="nl-BE" dirty="0" err="1" smtClean="0"/>
              <a:t>certaine</a:t>
            </a:r>
            <a:r>
              <a:rPr lang="nl-BE" dirty="0" smtClean="0"/>
              <a:t> autonomie et </a:t>
            </a:r>
            <a:r>
              <a:rPr lang="nl-BE" dirty="0" err="1" smtClean="0"/>
              <a:t>son</a:t>
            </a:r>
            <a:r>
              <a:rPr lang="nl-BE" dirty="0" smtClean="0"/>
              <a:t> </a:t>
            </a:r>
            <a:r>
              <a:rPr lang="nl-BE" dirty="0" err="1" smtClean="0"/>
              <a:t>encadrement</a:t>
            </a:r>
            <a:r>
              <a:rPr lang="nl-BE" dirty="0" smtClean="0"/>
              <a:t> dans les CSPS et CMA ?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2290266"/>
          </a:xfrm>
        </p:spPr>
        <p:txBody>
          <a:bodyPr>
            <a:normAutofit/>
          </a:bodyPr>
          <a:lstStyle/>
          <a:p>
            <a:r>
              <a:rPr lang="nl-BE" b="1" dirty="0" err="1" smtClean="0"/>
              <a:t>Il</a:t>
            </a:r>
            <a:r>
              <a:rPr lang="nl-BE" b="1" dirty="0" smtClean="0"/>
              <a:t> </a:t>
            </a:r>
            <a:r>
              <a:rPr lang="nl-BE" b="1" dirty="0" err="1" smtClean="0"/>
              <a:t>faut</a:t>
            </a:r>
            <a:r>
              <a:rPr lang="nl-BE" b="1" dirty="0" smtClean="0"/>
              <a:t> </a:t>
            </a:r>
            <a:r>
              <a:rPr lang="nl-BE" b="1" dirty="0" err="1" smtClean="0"/>
              <a:t>que</a:t>
            </a:r>
            <a:r>
              <a:rPr lang="nl-BE" b="1" dirty="0" smtClean="0"/>
              <a:t> </a:t>
            </a:r>
            <a:r>
              <a:rPr lang="nl-BE" b="1" dirty="0" err="1" smtClean="0"/>
              <a:t>le</a:t>
            </a:r>
            <a:r>
              <a:rPr lang="nl-BE" b="1" dirty="0" smtClean="0"/>
              <a:t> </a:t>
            </a:r>
            <a:r>
              <a:rPr lang="nl-BE" b="1" dirty="0" err="1" smtClean="0"/>
              <a:t>paiement</a:t>
            </a:r>
            <a:r>
              <a:rPr lang="nl-BE" b="1" dirty="0" smtClean="0"/>
              <a:t> des </a:t>
            </a:r>
            <a:r>
              <a:rPr lang="nl-BE" b="1" dirty="0" err="1" smtClean="0"/>
              <a:t>prestataires</a:t>
            </a:r>
            <a:r>
              <a:rPr lang="nl-BE" b="1" dirty="0" smtClean="0"/>
              <a:t> soit </a:t>
            </a:r>
            <a:r>
              <a:rPr lang="nl-BE" b="1" dirty="0" err="1" smtClean="0"/>
              <a:t>assuré</a:t>
            </a:r>
            <a:r>
              <a:rPr lang="nl-BE" b="1" dirty="0" smtClean="0"/>
              <a:t> en fin de </a:t>
            </a:r>
            <a:r>
              <a:rPr lang="nl-BE" b="1" dirty="0" err="1" smtClean="0"/>
              <a:t>chaque</a:t>
            </a:r>
            <a:r>
              <a:rPr lang="nl-BE" b="1" dirty="0" smtClean="0"/>
              <a:t> de </a:t>
            </a:r>
            <a:r>
              <a:rPr lang="nl-BE" b="1" dirty="0" err="1" smtClean="0"/>
              <a:t>mois</a:t>
            </a:r>
            <a:r>
              <a:rPr lang="nl-BE" b="1" dirty="0" smtClean="0"/>
              <a:t> </a:t>
            </a:r>
            <a:r>
              <a:rPr lang="nl-BE" b="1" dirty="0" err="1" smtClean="0"/>
              <a:t>pour</a:t>
            </a:r>
            <a:r>
              <a:rPr lang="nl-BE" b="1" dirty="0" smtClean="0"/>
              <a:t> </a:t>
            </a:r>
            <a:r>
              <a:rPr lang="nl-BE" b="1" dirty="0" err="1" smtClean="0"/>
              <a:t>permettre</a:t>
            </a:r>
            <a:r>
              <a:rPr lang="nl-BE" b="1" dirty="0" smtClean="0"/>
              <a:t> de </a:t>
            </a:r>
            <a:r>
              <a:rPr lang="nl-BE" b="1" dirty="0" err="1" smtClean="0"/>
              <a:t>règler</a:t>
            </a:r>
            <a:r>
              <a:rPr lang="nl-BE" b="1" dirty="0" smtClean="0"/>
              <a:t> les </a:t>
            </a:r>
            <a:r>
              <a:rPr lang="nl-BE" b="1" dirty="0" err="1" smtClean="0"/>
              <a:t>dépenses</a:t>
            </a:r>
            <a:r>
              <a:rPr lang="nl-BE" b="1" dirty="0" smtClean="0"/>
              <a:t> </a:t>
            </a:r>
            <a:r>
              <a:rPr lang="nl-BE" b="1" dirty="0" err="1" smtClean="0"/>
              <a:t>prévues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11560" y="2852936"/>
            <a:ext cx="8075240" cy="34563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BE" dirty="0" err="1" smtClean="0"/>
              <a:t>Comment</a:t>
            </a:r>
            <a:r>
              <a:rPr lang="nl-BE" dirty="0" smtClean="0"/>
              <a:t> </a:t>
            </a:r>
            <a:r>
              <a:rPr lang="nl-BE" dirty="0" err="1" smtClean="0"/>
              <a:t>éviter</a:t>
            </a:r>
            <a:r>
              <a:rPr lang="nl-BE" dirty="0" smtClean="0"/>
              <a:t> </a:t>
            </a:r>
            <a:r>
              <a:rPr lang="nl-BE" dirty="0" err="1" smtClean="0"/>
              <a:t>le</a:t>
            </a:r>
            <a:r>
              <a:rPr lang="nl-BE" dirty="0" smtClean="0"/>
              <a:t> </a:t>
            </a:r>
            <a:r>
              <a:rPr lang="nl-BE" dirty="0" err="1" smtClean="0"/>
              <a:t>paiement</a:t>
            </a:r>
            <a:r>
              <a:rPr lang="nl-BE" dirty="0" smtClean="0"/>
              <a:t> </a:t>
            </a:r>
            <a:r>
              <a:rPr lang="nl-BE" dirty="0" err="1" smtClean="0"/>
              <a:t>tardif</a:t>
            </a:r>
            <a:r>
              <a:rPr lang="nl-BE" dirty="0" smtClean="0"/>
              <a:t> des </a:t>
            </a:r>
            <a:r>
              <a:rPr lang="nl-BE" dirty="0" err="1" smtClean="0"/>
              <a:t>montants</a:t>
            </a:r>
            <a:r>
              <a:rPr lang="nl-BE" dirty="0" smtClean="0"/>
              <a:t> </a:t>
            </a:r>
            <a:r>
              <a:rPr lang="nl-BE" dirty="0" err="1" smtClean="0"/>
              <a:t>dûs</a:t>
            </a:r>
            <a:r>
              <a:rPr lang="nl-BE" dirty="0" smtClean="0"/>
              <a:t> </a:t>
            </a:r>
            <a:r>
              <a:rPr lang="nl-BE" dirty="0" err="1" smtClean="0"/>
              <a:t>aux</a:t>
            </a:r>
            <a:r>
              <a:rPr lang="nl-BE" dirty="0" smtClean="0"/>
              <a:t> </a:t>
            </a:r>
            <a:r>
              <a:rPr lang="nl-BE" dirty="0" err="1" smtClean="0"/>
              <a:t>prestataires</a:t>
            </a:r>
            <a:r>
              <a:rPr lang="nl-BE" dirty="0" smtClean="0"/>
              <a:t> </a:t>
            </a:r>
            <a:r>
              <a:rPr lang="nl-BE" dirty="0" err="1" smtClean="0"/>
              <a:t>qui</a:t>
            </a:r>
            <a:r>
              <a:rPr lang="nl-BE" dirty="0" smtClean="0"/>
              <a:t> </a:t>
            </a:r>
            <a:r>
              <a:rPr lang="nl-BE" dirty="0" err="1" smtClean="0"/>
              <a:t>pourrait</a:t>
            </a:r>
            <a:r>
              <a:rPr lang="nl-BE" dirty="0" smtClean="0"/>
              <a:t> </a:t>
            </a:r>
            <a:r>
              <a:rPr lang="nl-BE" dirty="0" err="1" smtClean="0"/>
              <a:t>entrainer</a:t>
            </a:r>
            <a:endParaRPr lang="nl-BE" dirty="0" smtClean="0"/>
          </a:p>
          <a:p>
            <a:r>
              <a:rPr lang="nl-BE" dirty="0" smtClean="0"/>
              <a:t>des </a:t>
            </a:r>
            <a:r>
              <a:rPr lang="nl-BE" dirty="0" err="1" smtClean="0"/>
              <a:t>dettes</a:t>
            </a:r>
            <a:r>
              <a:rPr lang="nl-BE" dirty="0" smtClean="0"/>
              <a:t> à la CAMEG </a:t>
            </a:r>
            <a:r>
              <a:rPr lang="nl-BE" dirty="0" err="1" smtClean="0"/>
              <a:t>qui</a:t>
            </a:r>
            <a:r>
              <a:rPr lang="nl-BE" dirty="0" smtClean="0"/>
              <a:t> met en </a:t>
            </a:r>
            <a:r>
              <a:rPr lang="nl-BE" dirty="0" err="1" smtClean="0"/>
              <a:t>péril</a:t>
            </a:r>
            <a:r>
              <a:rPr lang="nl-BE" dirty="0" smtClean="0"/>
              <a:t> la </a:t>
            </a:r>
            <a:r>
              <a:rPr lang="nl-BE" dirty="0" err="1" smtClean="0"/>
              <a:t>viabilité</a:t>
            </a:r>
            <a:r>
              <a:rPr lang="nl-BE" dirty="0" smtClean="0"/>
              <a:t> de la CAMEG</a:t>
            </a:r>
          </a:p>
          <a:p>
            <a:r>
              <a:rPr lang="nl-BE" dirty="0" err="1" smtClean="0"/>
              <a:t>une</a:t>
            </a:r>
            <a:r>
              <a:rPr lang="nl-BE" dirty="0" smtClean="0"/>
              <a:t> </a:t>
            </a:r>
            <a:r>
              <a:rPr lang="nl-BE" dirty="0" err="1" smtClean="0"/>
              <a:t>faible</a:t>
            </a:r>
            <a:r>
              <a:rPr lang="nl-BE" dirty="0" smtClean="0"/>
              <a:t> </a:t>
            </a:r>
            <a:r>
              <a:rPr lang="nl-BE" dirty="0" err="1" smtClean="0"/>
              <a:t>motivation</a:t>
            </a:r>
            <a:r>
              <a:rPr lang="nl-BE" dirty="0" smtClean="0"/>
              <a:t> du </a:t>
            </a:r>
            <a:r>
              <a:rPr lang="nl-BE" dirty="0" err="1" smtClean="0"/>
              <a:t>personnel</a:t>
            </a:r>
            <a:endParaRPr lang="nl-BE" dirty="0" smtClean="0"/>
          </a:p>
          <a:p>
            <a:pPr>
              <a:buNone/>
            </a:pPr>
            <a:r>
              <a:rPr lang="nl-BE" dirty="0" err="1" smtClean="0"/>
              <a:t>Comment</a:t>
            </a:r>
            <a:r>
              <a:rPr lang="nl-BE" dirty="0" smtClean="0"/>
              <a:t> </a:t>
            </a:r>
            <a:r>
              <a:rPr lang="nl-BE" dirty="0" err="1" smtClean="0"/>
              <a:t>intégrer</a:t>
            </a:r>
            <a:r>
              <a:rPr lang="nl-BE" dirty="0" smtClean="0"/>
              <a:t> </a:t>
            </a:r>
            <a:r>
              <a:rPr lang="nl-BE" dirty="0" err="1" smtClean="0"/>
              <a:t>rapidement</a:t>
            </a:r>
            <a:r>
              <a:rPr lang="nl-BE" dirty="0" smtClean="0"/>
              <a:t> les SONU dans </a:t>
            </a:r>
            <a:r>
              <a:rPr lang="nl-BE" dirty="0" err="1" smtClean="0"/>
              <a:t>l’AMU</a:t>
            </a:r>
            <a:r>
              <a:rPr lang="nl-BE" dirty="0" smtClean="0"/>
              <a:t> </a:t>
            </a:r>
            <a:r>
              <a:rPr lang="nl-BE" dirty="0" err="1" smtClean="0"/>
              <a:t>pour</a:t>
            </a:r>
            <a:r>
              <a:rPr lang="nl-BE" dirty="0" smtClean="0"/>
              <a:t> </a:t>
            </a:r>
            <a:r>
              <a:rPr lang="nl-BE" dirty="0" err="1" smtClean="0"/>
              <a:t>résoudre</a:t>
            </a:r>
            <a:r>
              <a:rPr lang="nl-BE" dirty="0" smtClean="0"/>
              <a:t> les </a:t>
            </a:r>
            <a:r>
              <a:rPr lang="nl-BE" dirty="0" err="1" smtClean="0"/>
              <a:t>arrièrés</a:t>
            </a:r>
            <a:r>
              <a:rPr lang="nl-BE" dirty="0" smtClean="0"/>
              <a:t> </a:t>
            </a:r>
            <a:r>
              <a:rPr lang="nl-BE" dirty="0" err="1" smtClean="0"/>
              <a:t>structurelles</a:t>
            </a:r>
            <a:r>
              <a:rPr lang="nl-BE" dirty="0" smtClean="0"/>
              <a:t> de </a:t>
            </a:r>
            <a:r>
              <a:rPr lang="nl-BE" dirty="0" err="1" smtClean="0"/>
              <a:t>paiement</a:t>
            </a:r>
            <a:r>
              <a:rPr lang="nl-BE" dirty="0" smtClean="0"/>
              <a:t> ?</a:t>
            </a: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362274"/>
          </a:xfrm>
        </p:spPr>
        <p:txBody>
          <a:bodyPr>
            <a:normAutofit fontScale="90000"/>
          </a:bodyPr>
          <a:lstStyle/>
          <a:p>
            <a:r>
              <a:rPr lang="nl-BE" b="1" dirty="0" err="1" smtClean="0"/>
              <a:t>Il</a:t>
            </a:r>
            <a:r>
              <a:rPr lang="nl-BE" b="1" dirty="0" smtClean="0"/>
              <a:t> </a:t>
            </a:r>
            <a:r>
              <a:rPr lang="nl-BE" b="1" dirty="0" err="1" smtClean="0"/>
              <a:t>faut</a:t>
            </a:r>
            <a:r>
              <a:rPr lang="nl-BE" b="1" dirty="0" smtClean="0"/>
              <a:t> </a:t>
            </a:r>
            <a:r>
              <a:rPr lang="nl-BE" b="1" dirty="0" err="1" smtClean="0"/>
              <a:t>que</a:t>
            </a:r>
            <a:r>
              <a:rPr lang="nl-BE" b="1" dirty="0" smtClean="0"/>
              <a:t> </a:t>
            </a:r>
            <a:r>
              <a:rPr lang="nl-BE" b="1" dirty="0" err="1" smtClean="0"/>
              <a:t>l’organisation</a:t>
            </a:r>
            <a:r>
              <a:rPr lang="nl-BE" b="1" dirty="0" smtClean="0"/>
              <a:t> statutaire et </a:t>
            </a:r>
            <a:r>
              <a:rPr lang="nl-BE" b="1" dirty="0" err="1" smtClean="0"/>
              <a:t>le</a:t>
            </a:r>
            <a:r>
              <a:rPr lang="nl-BE" b="1" dirty="0" smtClean="0"/>
              <a:t> </a:t>
            </a:r>
            <a:r>
              <a:rPr lang="nl-BE" b="1" dirty="0" err="1" smtClean="0"/>
              <a:t>déploiement</a:t>
            </a:r>
            <a:r>
              <a:rPr lang="nl-BE" b="1" dirty="0" smtClean="0"/>
              <a:t> </a:t>
            </a:r>
            <a:r>
              <a:rPr lang="nl-BE" b="1" dirty="0" err="1" smtClean="0"/>
              <a:t>régionale</a:t>
            </a:r>
            <a:r>
              <a:rPr lang="nl-BE" b="1" dirty="0" smtClean="0"/>
              <a:t> de </a:t>
            </a:r>
            <a:r>
              <a:rPr lang="nl-BE" b="1" dirty="0" err="1" smtClean="0"/>
              <a:t>l’AMU</a:t>
            </a:r>
            <a:r>
              <a:rPr lang="nl-BE" b="1" dirty="0" smtClean="0"/>
              <a:t> </a:t>
            </a:r>
            <a:r>
              <a:rPr lang="nl-BE" b="1" dirty="0" err="1" smtClean="0"/>
              <a:t>permet</a:t>
            </a:r>
            <a:r>
              <a:rPr lang="nl-BE" b="1" dirty="0" smtClean="0"/>
              <a:t> </a:t>
            </a:r>
            <a:r>
              <a:rPr lang="nl-BE" b="1" dirty="0" err="1" smtClean="0"/>
              <a:t>une</a:t>
            </a:r>
            <a:r>
              <a:rPr lang="nl-BE" b="1" dirty="0" smtClean="0"/>
              <a:t> </a:t>
            </a:r>
            <a:r>
              <a:rPr lang="nl-BE" b="1" dirty="0" err="1" smtClean="0"/>
              <a:t>maîtrise</a:t>
            </a:r>
            <a:r>
              <a:rPr lang="nl-BE" b="1" dirty="0" smtClean="0"/>
              <a:t> de </a:t>
            </a:r>
            <a:r>
              <a:rPr lang="nl-BE" b="1" dirty="0" err="1" smtClean="0"/>
              <a:t>son</a:t>
            </a:r>
            <a:r>
              <a:rPr lang="nl-BE" b="1" dirty="0" smtClean="0"/>
              <a:t> </a:t>
            </a:r>
            <a:r>
              <a:rPr lang="nl-BE" b="1" dirty="0" err="1" smtClean="0"/>
              <a:t>coût</a:t>
            </a:r>
            <a:r>
              <a:rPr lang="nl-BE" b="1" dirty="0" smtClean="0"/>
              <a:t> de </a:t>
            </a:r>
            <a:r>
              <a:rPr lang="nl-BE" b="1" dirty="0" err="1" smtClean="0"/>
              <a:t>fonctionnement</a:t>
            </a:r>
            <a:r>
              <a:rPr lang="nl-BE" b="1" dirty="0" smtClean="0"/>
              <a:t>, </a:t>
            </a:r>
            <a:r>
              <a:rPr lang="nl-BE" b="1" dirty="0" err="1" smtClean="0"/>
              <a:t>assure</a:t>
            </a:r>
            <a:r>
              <a:rPr lang="nl-BE" b="1" dirty="0" smtClean="0"/>
              <a:t> la </a:t>
            </a:r>
            <a:r>
              <a:rPr lang="nl-BE" b="1" dirty="0" err="1" smtClean="0"/>
              <a:t>voix</a:t>
            </a:r>
            <a:r>
              <a:rPr lang="nl-BE" b="1" dirty="0" smtClean="0"/>
              <a:t> de </a:t>
            </a:r>
            <a:r>
              <a:rPr lang="nl-BE" b="1" dirty="0" err="1" smtClean="0"/>
              <a:t>l’Assuré</a:t>
            </a:r>
            <a:r>
              <a:rPr lang="nl-BE" b="1" dirty="0" smtClean="0"/>
              <a:t> et la </a:t>
            </a:r>
            <a:r>
              <a:rPr lang="nl-BE" b="1" dirty="0" err="1" smtClean="0"/>
              <a:t>stabilité</a:t>
            </a:r>
            <a:r>
              <a:rPr lang="nl-BE" b="1" dirty="0" smtClean="0"/>
              <a:t> des </a:t>
            </a:r>
            <a:r>
              <a:rPr lang="nl-BE" b="1" dirty="0" err="1" smtClean="0"/>
              <a:t>competences</a:t>
            </a:r>
            <a:r>
              <a:rPr lang="nl-BE" b="1" dirty="0" smtClean="0"/>
              <a:t> </a:t>
            </a:r>
            <a:r>
              <a:rPr lang="nl-BE" b="1" dirty="0" err="1" smtClean="0"/>
              <a:t>acquises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2780928"/>
            <a:ext cx="7467600" cy="3693024"/>
          </a:xfrm>
        </p:spPr>
        <p:txBody>
          <a:bodyPr/>
          <a:lstStyle/>
          <a:p>
            <a:r>
              <a:rPr lang="nl-BE" dirty="0" err="1" smtClean="0"/>
              <a:t>Comment</a:t>
            </a:r>
            <a:r>
              <a:rPr lang="nl-BE" dirty="0" smtClean="0"/>
              <a:t> </a:t>
            </a:r>
            <a:r>
              <a:rPr lang="nl-BE" dirty="0" err="1" smtClean="0"/>
              <a:t>est-ce</a:t>
            </a:r>
            <a:r>
              <a:rPr lang="nl-BE" dirty="0" smtClean="0"/>
              <a:t> </a:t>
            </a:r>
            <a:r>
              <a:rPr lang="nl-BE" dirty="0" err="1" smtClean="0"/>
              <a:t>que</a:t>
            </a:r>
            <a:r>
              <a:rPr lang="nl-BE" dirty="0" smtClean="0"/>
              <a:t> </a:t>
            </a:r>
            <a:r>
              <a:rPr lang="nl-BE" dirty="0" err="1" smtClean="0"/>
              <a:t>l’AMU</a:t>
            </a:r>
            <a:r>
              <a:rPr lang="nl-BE" dirty="0" smtClean="0"/>
              <a:t> </a:t>
            </a:r>
            <a:r>
              <a:rPr lang="nl-BE" dirty="0" err="1" smtClean="0"/>
              <a:t>pourra</a:t>
            </a:r>
            <a:r>
              <a:rPr lang="nl-BE" dirty="0" smtClean="0"/>
              <a:t> se </a:t>
            </a:r>
            <a:r>
              <a:rPr lang="nl-BE" dirty="0" err="1" smtClean="0"/>
              <a:t>déployer</a:t>
            </a:r>
            <a:r>
              <a:rPr lang="nl-BE" dirty="0" smtClean="0"/>
              <a:t> au niveau </a:t>
            </a:r>
            <a:r>
              <a:rPr lang="nl-BE" dirty="0" err="1" smtClean="0"/>
              <a:t>régional</a:t>
            </a:r>
            <a:r>
              <a:rPr lang="nl-BE" dirty="0" smtClean="0"/>
              <a:t> et </a:t>
            </a:r>
            <a:r>
              <a:rPr lang="nl-BE" dirty="0" err="1" smtClean="0"/>
              <a:t>éviter</a:t>
            </a:r>
            <a:r>
              <a:rPr lang="nl-BE" dirty="0" smtClean="0"/>
              <a:t> </a:t>
            </a:r>
            <a:r>
              <a:rPr lang="nl-BE" dirty="0" err="1" smtClean="0"/>
              <a:t>un</a:t>
            </a:r>
            <a:r>
              <a:rPr lang="nl-BE" dirty="0" smtClean="0"/>
              <a:t> </a:t>
            </a:r>
            <a:r>
              <a:rPr lang="nl-BE" dirty="0" err="1" smtClean="0"/>
              <a:t>envol</a:t>
            </a:r>
            <a:r>
              <a:rPr lang="nl-BE" dirty="0" smtClean="0"/>
              <a:t> de </a:t>
            </a:r>
            <a:r>
              <a:rPr lang="nl-BE" dirty="0" err="1" smtClean="0"/>
              <a:t>son</a:t>
            </a:r>
            <a:r>
              <a:rPr lang="nl-BE" dirty="0" smtClean="0"/>
              <a:t> </a:t>
            </a:r>
            <a:r>
              <a:rPr lang="nl-BE" dirty="0" err="1" smtClean="0"/>
              <a:t>cout</a:t>
            </a:r>
            <a:r>
              <a:rPr lang="nl-BE" dirty="0" smtClean="0"/>
              <a:t> de </a:t>
            </a:r>
            <a:r>
              <a:rPr lang="nl-BE" dirty="0" err="1" smtClean="0"/>
              <a:t>fonctionnement</a:t>
            </a:r>
            <a:r>
              <a:rPr lang="nl-BE" dirty="0" smtClean="0"/>
              <a:t> </a:t>
            </a:r>
            <a:r>
              <a:rPr lang="nl-BE" dirty="0" err="1" smtClean="0"/>
              <a:t>mais</a:t>
            </a:r>
            <a:r>
              <a:rPr lang="nl-BE" dirty="0" smtClean="0"/>
              <a:t> </a:t>
            </a:r>
            <a:r>
              <a:rPr lang="nl-BE" dirty="0" err="1" smtClean="0"/>
              <a:t>aussi</a:t>
            </a:r>
            <a:r>
              <a:rPr lang="nl-BE" dirty="0" smtClean="0"/>
              <a:t> de </a:t>
            </a:r>
            <a:r>
              <a:rPr lang="nl-BE" dirty="0" err="1" smtClean="0"/>
              <a:t>stabiliser</a:t>
            </a:r>
            <a:r>
              <a:rPr lang="nl-BE" dirty="0" smtClean="0"/>
              <a:t> les </a:t>
            </a:r>
            <a:r>
              <a:rPr lang="nl-BE" dirty="0" err="1" smtClean="0"/>
              <a:t>compétences</a:t>
            </a:r>
            <a:r>
              <a:rPr lang="nl-BE" dirty="0" smtClean="0"/>
              <a:t> </a:t>
            </a:r>
            <a:r>
              <a:rPr lang="nl-BE" dirty="0" err="1" smtClean="0"/>
              <a:t>acquises</a:t>
            </a:r>
            <a:r>
              <a:rPr lang="nl-BE" dirty="0" smtClean="0"/>
              <a:t> ?</a:t>
            </a:r>
          </a:p>
          <a:p>
            <a:r>
              <a:rPr lang="nl-BE" dirty="0" err="1" smtClean="0"/>
              <a:t>Quelles</a:t>
            </a:r>
            <a:r>
              <a:rPr lang="nl-BE" dirty="0" smtClean="0"/>
              <a:t> </a:t>
            </a:r>
            <a:r>
              <a:rPr lang="nl-BE" dirty="0" err="1" smtClean="0"/>
              <a:t>fonctions</a:t>
            </a:r>
            <a:r>
              <a:rPr lang="nl-BE" dirty="0" smtClean="0"/>
              <a:t> </a:t>
            </a:r>
            <a:r>
              <a:rPr lang="nl-BE" dirty="0" err="1" smtClean="0"/>
              <a:t>est-ce</a:t>
            </a:r>
            <a:r>
              <a:rPr lang="nl-BE" dirty="0" smtClean="0"/>
              <a:t> </a:t>
            </a:r>
            <a:r>
              <a:rPr lang="nl-BE" dirty="0" err="1" smtClean="0"/>
              <a:t>que</a:t>
            </a:r>
            <a:r>
              <a:rPr lang="nl-BE" dirty="0" smtClean="0"/>
              <a:t> </a:t>
            </a:r>
            <a:r>
              <a:rPr lang="nl-BE" dirty="0" err="1" smtClean="0"/>
              <a:t>l’AMU</a:t>
            </a:r>
            <a:r>
              <a:rPr lang="nl-BE" dirty="0" smtClean="0"/>
              <a:t> </a:t>
            </a:r>
            <a:r>
              <a:rPr lang="nl-BE" dirty="0" err="1" smtClean="0"/>
              <a:t>doit</a:t>
            </a:r>
            <a:r>
              <a:rPr lang="nl-BE" dirty="0" smtClean="0"/>
              <a:t> </a:t>
            </a:r>
            <a:r>
              <a:rPr lang="nl-BE" dirty="0" err="1" smtClean="0"/>
              <a:t>déléguer</a:t>
            </a:r>
            <a:r>
              <a:rPr lang="nl-BE" dirty="0" smtClean="0"/>
              <a:t> </a:t>
            </a:r>
            <a:r>
              <a:rPr lang="nl-BE" dirty="0" err="1" smtClean="0"/>
              <a:t>pour</a:t>
            </a:r>
            <a:r>
              <a:rPr lang="nl-BE" dirty="0" smtClean="0"/>
              <a:t> </a:t>
            </a:r>
            <a:r>
              <a:rPr lang="nl-BE" dirty="0" err="1" smtClean="0"/>
              <a:t>assurer</a:t>
            </a:r>
            <a:r>
              <a:rPr lang="nl-BE" dirty="0" smtClean="0"/>
              <a:t> la </a:t>
            </a:r>
            <a:r>
              <a:rPr lang="nl-BE" dirty="0" err="1" smtClean="0"/>
              <a:t>proximité</a:t>
            </a:r>
            <a:r>
              <a:rPr lang="nl-BE" dirty="0" smtClean="0"/>
              <a:t> de </a:t>
            </a:r>
            <a:r>
              <a:rPr lang="nl-BE" dirty="0" err="1" smtClean="0"/>
              <a:t>l’assuré</a:t>
            </a:r>
            <a:r>
              <a:rPr lang="nl-BE" dirty="0" smtClean="0"/>
              <a:t>, </a:t>
            </a:r>
            <a:r>
              <a:rPr lang="nl-BE" dirty="0" err="1" smtClean="0"/>
              <a:t>l’indépendance</a:t>
            </a:r>
            <a:r>
              <a:rPr lang="nl-BE" dirty="0" smtClean="0"/>
              <a:t> du controle, la </a:t>
            </a:r>
            <a:r>
              <a:rPr lang="nl-BE" dirty="0" err="1" smtClean="0"/>
              <a:t>célérité</a:t>
            </a:r>
            <a:r>
              <a:rPr lang="nl-BE" dirty="0" smtClean="0"/>
              <a:t> des </a:t>
            </a:r>
            <a:r>
              <a:rPr lang="nl-BE" dirty="0" err="1" smtClean="0"/>
              <a:t>paiements</a:t>
            </a:r>
            <a:r>
              <a:rPr lang="nl-BE" dirty="0" smtClean="0"/>
              <a:t>, la non </a:t>
            </a:r>
            <a:r>
              <a:rPr lang="nl-BE" dirty="0" err="1" smtClean="0"/>
              <a:t>complaisance</a:t>
            </a:r>
            <a:r>
              <a:rPr lang="nl-BE" dirty="0" smtClean="0"/>
              <a:t> des </a:t>
            </a:r>
            <a:r>
              <a:rPr lang="nl-BE" dirty="0" err="1" smtClean="0"/>
              <a:t>conventions</a:t>
            </a:r>
            <a:r>
              <a:rPr lang="nl-BE" smtClean="0"/>
              <a:t> ?</a:t>
            </a:r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630</TotalTime>
  <Words>502</Words>
  <Application>Microsoft Office PowerPoint</Application>
  <PresentationFormat>Diavoorstelling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Oriel</vt:lpstr>
      <vt:lpstr>Assurance maladie</vt:lpstr>
      <vt:lpstr>Il faut que l’assuré sache pour quels risques maladie il est assuré et non pour quels actes</vt:lpstr>
      <vt:lpstr>Il faut que le scénario d’extension de l’AMU tienne compte des capacités financières de l’Etat et des objectifis prioritaires du PNDSet de la SCADD</vt:lpstr>
      <vt:lpstr>Il faut que l’AMU ait la capacité d’apprendre et de s’adapter au comportement des usagers et des prestataires </vt:lpstr>
      <vt:lpstr>Il faut que la modalité de paiement des prestations sauvegarde la viabilité financière de l’AMU et des prestataires </vt:lpstr>
      <vt:lpstr>Il faut que les prestaires aient la capacité gestionnaire et l’autonomie pour assurer la qualité des soins, la disponibilité des médicaments et la motivation du personnel</vt:lpstr>
      <vt:lpstr>Il faut que le paiement des prestataires soit assuré en fin de chaque de mois pour permettre de règler les dépenses prévues</vt:lpstr>
      <vt:lpstr>Il faut que l’organisation statutaire et le déploiement régionale de l’AMU permet une maîtrise de son coût de fonctionnement, assure la voix de l’Assuré et la stabilité des competences acquises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bart CALLEWAERT</dc:creator>
  <cp:lastModifiedBy>bart CALLEWAERT</cp:lastModifiedBy>
  <cp:revision>29</cp:revision>
  <dcterms:created xsi:type="dcterms:W3CDTF">2015-06-08T20:09:21Z</dcterms:created>
  <dcterms:modified xsi:type="dcterms:W3CDTF">2015-06-09T06:40:10Z</dcterms:modified>
</cp:coreProperties>
</file>